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08" r:id="rId4"/>
    <p:sldId id="522" r:id="rId5"/>
    <p:sldId id="509" r:id="rId6"/>
    <p:sldId id="511" r:id="rId7"/>
    <p:sldId id="513" r:id="rId8"/>
    <p:sldId id="514" r:id="rId9"/>
    <p:sldId id="515" r:id="rId10"/>
    <p:sldId id="516" r:id="rId11"/>
    <p:sldId id="517" r:id="rId12"/>
    <p:sldId id="520" r:id="rId13"/>
    <p:sldId id="518" r:id="rId14"/>
    <p:sldId id="521" r:id="rId15"/>
    <p:sldId id="519"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58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67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r>
              <a:rPr lang="en-US" dirty="0"/>
              <a:t>Run the Application using the command </a:t>
            </a:r>
            <a:r>
              <a:rPr lang="en-US" b="1" i="1" dirty="0"/>
              <a:t>cds run</a:t>
            </a:r>
            <a:r>
              <a:rPr lang="en-US" dirty="0"/>
              <a:t> or </a:t>
            </a:r>
            <a:r>
              <a:rPr lang="en-US" b="1" i="1"/>
              <a:t>cds watch.</a:t>
            </a:r>
            <a:endParaRPr lang="en-US" b="1" i="1" dirty="0"/>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t>CatalogService.cds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3"/>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OData service</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t>datamodel.cds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3"/>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t>datamodel.cds</a:t>
            </a:r>
          </a:p>
          <a:p>
            <a:pPr marL="285750" indent="-285750">
              <a:buFontTx/>
              <a:buChar char="-"/>
            </a:pPr>
            <a:r>
              <a:rPr lang="en-US" dirty="0"/>
              <a:t>i18n.properties</a:t>
            </a:r>
          </a:p>
          <a:p>
            <a:pPr marL="285750" indent="-285750">
              <a:buFontTx/>
              <a:buChar char="-"/>
            </a:pPr>
            <a:endParaRPr lang="en-US" dirty="0"/>
          </a:p>
          <a:p>
            <a:r>
              <a:rPr lang="en-US" dirty="0"/>
              <a:t>Part 2: Annotating the properties from another file.</a:t>
            </a:r>
          </a:p>
          <a:p>
            <a:r>
              <a:rPr lang="en-US" dirty="0"/>
              <a:t>Exercise code/resources:</a:t>
            </a:r>
          </a:p>
          <a:p>
            <a:pPr marL="285750" indent="-285750">
              <a:buFontTx/>
              <a:buChar char="-"/>
            </a:pPr>
            <a:r>
              <a:rPr lang="en-US" dirty="0"/>
              <a:t>index.cds</a:t>
            </a:r>
          </a:p>
          <a:p>
            <a:pPr marL="285750" indent="-285750">
              <a:buFontTx/>
              <a:buChar char="-"/>
            </a:pPr>
            <a:r>
              <a:rPr lang="en-US" dirty="0"/>
              <a:t>datamodel.cds</a:t>
            </a:r>
          </a:p>
          <a:p>
            <a:pPr marL="285750" indent="-285750">
              <a:buFontTx/>
              <a:buChar char="-"/>
            </a:pPr>
            <a:r>
              <a:rPr lang="en-US" dirty="0"/>
              <a:t>i18n.properties</a:t>
            </a:r>
          </a:p>
          <a:p>
            <a:pPr marL="285750" indent="-285750">
              <a:buFontTx/>
              <a:buChar char="-"/>
            </a:pPr>
            <a:r>
              <a:rPr lang="en-US" dirty="0"/>
              <a:t>i18n_de.properties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t>csv files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3"/>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A32084-933C-4C3E-BDB4-90D8E2CC7925}"/>
                  </a:ext>
                </a:extLst>
              </p14:cNvPr>
              <p14:cNvContentPartPr/>
              <p14:nvPr/>
            </p14:nvContentPartPr>
            <p14:xfrm>
              <a:off x="1302026" y="2670379"/>
              <a:ext cx="3871380" cy="3983191"/>
            </p14:xfrm>
          </p:contentPart>
        </mc:Choice>
        <mc:Fallback xmlns="">
          <p:pic>
            <p:nvPicPr>
              <p:cNvPr id="6" name="Ink 5">
                <a:extLst>
                  <a:ext uri="{FF2B5EF4-FFF2-40B4-BE49-F238E27FC236}">
                    <a16:creationId xmlns:a16="http://schemas.microsoft.com/office/drawing/2014/main" id="{2CA32084-933C-4C3E-BDB4-90D8E2CC7925}"/>
                  </a:ext>
                </a:extLst>
              </p:cNvPr>
              <p:cNvPicPr/>
              <p:nvPr/>
            </p:nvPicPr>
            <p:blipFill>
              <a:blip r:embed="rId4"/>
              <a:stretch>
                <a:fillRect/>
              </a:stretch>
            </p:blipFill>
            <p:spPr>
              <a:xfrm>
                <a:off x="1293025" y="2661379"/>
                <a:ext cx="3889021"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5908D6-6FF9-417B-8994-6456A39CD25E}"/>
                  </a:ext>
                </a:extLst>
              </p14:cNvPr>
              <p14:cNvContentPartPr/>
              <p14:nvPr/>
            </p14:nvContentPartPr>
            <p14:xfrm>
              <a:off x="6325724" y="2829756"/>
              <a:ext cx="4564250" cy="3809583"/>
            </p14:xfrm>
          </p:contentPart>
        </mc:Choice>
        <mc:Fallback xmlns="">
          <p:pic>
            <p:nvPicPr>
              <p:cNvPr id="7" name="Ink 6">
                <a:extLst>
                  <a:ext uri="{FF2B5EF4-FFF2-40B4-BE49-F238E27FC236}">
                    <a16:creationId xmlns:a16="http://schemas.microsoft.com/office/drawing/2014/main" id="{CE5908D6-6FF9-417B-8994-6456A39CD25E}"/>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13661</TotalTime>
  <Words>1861</Words>
  <Application>Microsoft Office PowerPoint</Application>
  <PresentationFormat>Widescreen</PresentationFormat>
  <Paragraphs>195</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703</cp:revision>
  <dcterms:created xsi:type="dcterms:W3CDTF">2016-07-10T03:33:26Z</dcterms:created>
  <dcterms:modified xsi:type="dcterms:W3CDTF">2022-01-13T10:47:42Z</dcterms:modified>
</cp:coreProperties>
</file>